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71" r:id="rId6"/>
    <p:sldId id="261" r:id="rId7"/>
    <p:sldId id="262" r:id="rId8"/>
    <p:sldId id="276" r:id="rId9"/>
    <p:sldId id="266" r:id="rId10"/>
    <p:sldId id="267" r:id="rId11"/>
    <p:sldId id="265" r:id="rId12"/>
    <p:sldId id="263" r:id="rId13"/>
    <p:sldId id="268" r:id="rId14"/>
    <p:sldId id="274" r:id="rId15"/>
    <p:sldId id="269" r:id="rId16"/>
    <p:sldId id="275" r:id="rId17"/>
    <p:sldId id="270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357166"/>
            <a:ext cx="61722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«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Рябинушка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2143116"/>
            <a:ext cx="6172200" cy="423180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Экологическая игра как средство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развития</a:t>
            </a:r>
          </a:p>
          <a:p>
            <a:pPr algn="ctr"/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Романова Н.С.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2613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–ВЕДУЩАЯ ДЕЯТЕЛЬНОСТЬ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ДОШКОЛЬНОГО ДЕТСТВА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Играя , малыш познает многоликий мир природы , учиться общаться с животными и растениями, взаимодействовать с предметами неживой природы, усваивает сложную систему отношений с окружающей средой.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15462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Одним из эффективных и наиболее интересных для детей средством экологического воспитания являются дидактические игры экологического содержания. 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- это способ осмысления окружающего мира и своего места в нем , освоение соответствующих различным ситуациям моделей поведения.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5409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Дидактическая игра - это тип учебного занятия в виде учебной игры, в которой реализуются принципы активного обучения.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201223_0942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975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ЭКОЛОГИЧЕСКОГО ВОСПИТАНИЯ ДЕТЕЙ СТАРШЕГО ВОЗРАСТА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-формирование экологической культуры через игровую деятельность.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классификация растений нашей природной зоны.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закрепление представлений и образы тех растений, за которыми дети наблюдали во время прогулок и экскурсий.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уточнение и расширение у детей знаний о природных объектах через дидактические игры и наблюдение.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868874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ДИДАКТИЧЕСКИХ ИГР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с предметами ( с игрушками, природным материалом)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Настольно- печатные игры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Словесные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Подвижные игры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4031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ПРЕДМЕТНЫЕ ИГРЫ: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с листьями, семенами, цветами, овощами, фруктами 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-« Чудесный мешочек»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 Вершки и корешки»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 Чьи детки на этой ветке»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Предметные игры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20201223_0940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85984" y="1000108"/>
            <a:ext cx="4143404" cy="55245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IMG_20201223_093830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28736"/>
            <a:ext cx="4214842" cy="3161132"/>
          </a:xfrm>
        </p:spPr>
      </p:pic>
      <p:pic>
        <p:nvPicPr>
          <p:cNvPr id="8" name="Содержимое 7" descr="IMG_20201223_09383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024309" y="3000372"/>
            <a:ext cx="4705357" cy="352901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457200" y="142852"/>
            <a:ext cx="8258204" cy="1000132"/>
          </a:xfrm>
        </p:spPr>
        <p:txBody>
          <a:bodyPr/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Дидактическая игра «Чьи семена» 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58325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НАСТОЛЬНО –ПЕЧАТНЫЕ ИГРЫ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«Зоологическое лото»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«Ботаническое лото»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«Четыре времени года»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«Земля и ее обитатели»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«Ягоды и фрукты»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«Растения»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«Почемучка «Экологическая цепочка»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«Цветы»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«Чей детеныш»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«Стань другом природы»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«Домашние животные»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«Деревья»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IMG_20201223_09391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1714488"/>
            <a:ext cx="4214842" cy="3161132"/>
          </a:xfrm>
        </p:spPr>
      </p:pic>
      <p:pic>
        <p:nvPicPr>
          <p:cNvPr id="9" name="Содержимое 8" descr="IMG_20201223_09392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833807" y="2928934"/>
            <a:ext cx="4895859" cy="3671894"/>
          </a:xfrm>
        </p:spPr>
      </p:pic>
      <p:sp>
        <p:nvSpPr>
          <p:cNvPr id="4" name="Текст 3"/>
          <p:cNvSpPr>
            <a:spLocks noGrp="1"/>
          </p:cNvSpPr>
          <p:nvPr>
            <p:ph type="body" sz="quarter" idx="1"/>
          </p:nvPr>
        </p:nvSpPr>
        <p:spPr>
          <a:xfrm>
            <a:off x="457200" y="428604"/>
            <a:ext cx="8043890" cy="85725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Дидактическая игра «С какого дерева листок»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IMG_20201223_09385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00174"/>
            <a:ext cx="4214842" cy="3161132"/>
          </a:xfrm>
        </p:spPr>
      </p:pic>
      <p:pic>
        <p:nvPicPr>
          <p:cNvPr id="12" name="Содержимое 11" descr="IMG_20201223_09390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976683" y="3071810"/>
            <a:ext cx="4610107" cy="3457580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1"/>
          </p:nvPr>
        </p:nvSpPr>
        <p:spPr>
          <a:xfrm>
            <a:off x="457200" y="214290"/>
            <a:ext cx="8043890" cy="1000132"/>
          </a:xfrm>
        </p:spPr>
        <p:txBody>
          <a:bodyPr/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Дидактическая игра «Вершки и корешки»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Настольно - печатные игры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201223_094134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1142984"/>
            <a:ext cx="4071966" cy="542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27058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G_20201223_093652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7" y="2500306"/>
            <a:ext cx="4095779" cy="3071834"/>
          </a:xfrm>
        </p:spPr>
      </p:pic>
      <p:pic>
        <p:nvPicPr>
          <p:cNvPr id="10" name="Содержимое 9" descr="IMG_20201223_09372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91063" y="3571876"/>
            <a:ext cx="4038603" cy="302895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457200" y="1285860"/>
            <a:ext cx="3657600" cy="942228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«Домашние животные»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343400" y="1285860"/>
            <a:ext cx="3657600" cy="942228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«Деревья»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36894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СЛОВЕСНЫЕ ИГРЫ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Построены на словах и действиях играющих: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 Кто летает, бегает, прыгает»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«В воде, в воздухе, на земле»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«Нужно- не нужно»</a:t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 «Кто летает, бегает, прыгает»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IMG_20201223_094320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857620" y="3071810"/>
            <a:ext cx="4514856" cy="3386142"/>
          </a:xfrm>
        </p:spPr>
      </p:pic>
      <p:pic>
        <p:nvPicPr>
          <p:cNvPr id="7" name="Содержимое 6" descr="IMG_20201223_094310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28595" y="1428736"/>
            <a:ext cx="4381531" cy="32861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2613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ПОДВИЖНЫЕ ЭКОЛОГИЧЕСКИЕ ИГРЫ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Помогают закрепить знания о животных, подрожать их повадкам и образу жизни 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« Наседка и цыплята», 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-« Мыши и кот»;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Отражают явления живой и неживой природы </a:t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« Солнышко и дождик»;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Проводимые на свежем воздухе , укрепляют иммунитет ребенка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5"/>
            <a:ext cx="8358246" cy="62686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56</TotalTime>
  <Words>125</Words>
  <Application>Microsoft Office PowerPoint</Application>
  <PresentationFormat>Экран (4:3)</PresentationFormat>
  <Paragraphs>24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Эркер</vt:lpstr>
      <vt:lpstr>Муниципальное бюджетное дошкольное образовательное учреждение детский сад «Рябинушка»</vt:lpstr>
      <vt:lpstr>ИГРА –ВЕДУЩАЯ ДЕЯТЕЛЬНОСТЬ ДОШКОЛЬНОГО ДЕТСТВА Играя , малыш познает многоликий мир природы , учиться общаться с животными и растениями, взаимодействовать с предметами неживой природы, усваивает сложную систему отношений с окружающей средой. </vt:lpstr>
      <vt:lpstr>Одним из эффективных и наиболее интересных для детей средством экологического воспитания являются дидактические игры экологического содержания.  Игра - это способ осмысления окружающего мира и своего места в нем , освоение соответствующих различным ситуациям моделей поведения.</vt:lpstr>
      <vt:lpstr>Дидактическая игра - это тип учебного занятия в виде учебной игры, в которой реализуются принципы активного обучения.</vt:lpstr>
      <vt:lpstr>ЗАДАЧИ ЭКОЛОГИЧЕСКОГО ВОСПИТАНИЯ ДЕТЕЙ СТАРШЕГО ВОЗРАСТА -формирование экологической культуры через игровую деятельность. - классификация растений нашей природной зоны. - закрепление представлений и образы тех растений, за которыми дети наблюдали во время прогулок и экскурсий. - уточнение и расширение у детей знаний о природных объектах через дидактические игры и наблюдение. </vt:lpstr>
      <vt:lpstr>ВИДЫ ДИДАКТИЧЕСКИХ ИГР -Игры с предметами ( с игрушками, природным материалом) -Настольно- печатные игры -Словесные игры -Подвижные игры   </vt:lpstr>
      <vt:lpstr>ПРЕДМЕТНЫЕ ИГРЫ: -Игры с листьями, семенами, цветами, овощами, фруктами  -« Чудесный мешочек» - « Вершки и корешки» - « Чьи детки на этой ветке» </vt:lpstr>
      <vt:lpstr>Предметные игры</vt:lpstr>
      <vt:lpstr>Слайд 9</vt:lpstr>
      <vt:lpstr>НАСТОЛЬНО –ПЕЧАТНЫЕ ИГРЫ - «Зоологическое лото» - «Ботаническое лото» - «Четыре времени года» - «Земля и ее обитатели» - «Ягоды и фрукты» - «Растения» - «Почемучка «Экологическая цепочка» - «Цветы» - «Чей детеныш» - «Стань другом природы» -Лэпбук «Домашние животные» - Лэпбук «Деревья» </vt:lpstr>
      <vt:lpstr>Слайд 11</vt:lpstr>
      <vt:lpstr>Слайд 12</vt:lpstr>
      <vt:lpstr>Настольно - печатные игры</vt:lpstr>
      <vt:lpstr>Лэпбук</vt:lpstr>
      <vt:lpstr>СЛОВЕСНЫЕ ИГРЫ Построены на словах и действиях играющих: - « Кто летает, бегает, прыгает» - «В воде, в воздухе, на земле» - «Нужно- не нужно»  </vt:lpstr>
      <vt:lpstr>Игра «Кто летает, бегает, прыгает»</vt:lpstr>
      <vt:lpstr>ПОДВИЖНЫЕ ЭКОЛОГИЧЕСКИЕ ИГРЫ Помогают закрепить знания о животных, подрожать их повадкам и образу жизни  - « Наседка и цыплята»,  -« Мыши и кот»; Отражают явления живой и неживой природы  -  « Солнышко и дождик»; Проводимые на свежем воздухе , укрепляют иммунитет ребенка  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«Рябинушка»</dc:title>
  <dc:creator>пользователь</dc:creator>
  <cp:lastModifiedBy>Рябинушка</cp:lastModifiedBy>
  <cp:revision>4</cp:revision>
  <dcterms:created xsi:type="dcterms:W3CDTF">2020-12-23T05:52:38Z</dcterms:created>
  <dcterms:modified xsi:type="dcterms:W3CDTF">2020-12-23T07:44:07Z</dcterms:modified>
</cp:coreProperties>
</file>